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79556554_48-p-vodyanie-foni-dlya-prezentatsii-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571480"/>
            <a:ext cx="864396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 №7 города Кузнецка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Экскурсия по первой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младшей группе №3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«Капелька»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                                                                                                                                                           </a:t>
            </a:r>
          </a:p>
          <a:p>
            <a:pPr algn="ctr"/>
            <a:r>
              <a:rPr lang="ru-RU" sz="1600" b="1" dirty="0" smtClean="0"/>
              <a:t>                                         </a:t>
            </a:r>
          </a:p>
          <a:p>
            <a:pPr algn="ctr"/>
            <a:r>
              <a:rPr lang="ru-RU" sz="1600" b="1" dirty="0" smtClean="0"/>
              <a:t>                                                                                                                              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</p:txBody>
      </p:sp>
      <p:pic>
        <p:nvPicPr>
          <p:cNvPr id="7" name="Рисунок 6" descr="0001-001-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286124"/>
            <a:ext cx="3571900" cy="3143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0760" y="507207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Максимова Т.В.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Леванова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О.Э.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28794" y="35716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«Малыши крепыши»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00827_201844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464" y="1071547"/>
            <a:ext cx="3034575" cy="2286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IMG_20200818_2109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690312"/>
            <a:ext cx="3000396" cy="2453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 descr="IMG_20200818_2113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3714752"/>
            <a:ext cx="2771740" cy="24272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3143240" y="3643314"/>
            <a:ext cx="3203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Вам представить мы хотим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Уголок спортивный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Хочешь ты здоровым быть?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Двигайся активно!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MG_20200827_2019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571744"/>
            <a:ext cx="5214974" cy="35719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285984" y="28572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Столовая зона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1142984"/>
            <a:ext cx="2641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садике на стульчиках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Будем мы сидеть.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Будем кашу кушать,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Песни будем петь.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MG-93b3d8198f237b230a7766f26e4c00ef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428868"/>
            <a:ext cx="5357850" cy="36433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500166" y="214290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Санитараная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комната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1000108"/>
            <a:ext cx="30245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комнате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полотенце есть и мыло.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Руки здесь мы будем мыть,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за чистотой следить.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071934" y="500042"/>
            <a:ext cx="2038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128586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Реснички опускаются,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Глазки закрываются.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Мы спокойно отдыхаем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Сном волшебным засыпаем.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9378da9cda915406a5434bf250751a1c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714620"/>
            <a:ext cx="5429288" cy="33575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57356" y="1643050"/>
            <a:ext cx="5429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такая наша группа!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 будет очень приятно,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вы её посетите.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43174" y="714356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Приглашаем вас на экскурсию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нашу группу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 descr="IMG_20200827_125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714620"/>
            <a:ext cx="5715040" cy="34420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3707904" y="214290"/>
            <a:ext cx="282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Раздевалка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857232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заглянешь в раздевалку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Всюду видишь вернисаж.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Мы работы и информацию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группе выставляем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родителей каждый раз</a:t>
            </a:r>
          </a:p>
        </p:txBody>
      </p:sp>
      <p:pic>
        <p:nvPicPr>
          <p:cNvPr id="10" name="Рисунок 9" descr="IMG-912178dfe6c6bc21ea18169eff5862f0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038" y="2636912"/>
            <a:ext cx="3836373" cy="35004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3" name="Рисунок 12" descr="IMG-1938bcdf823b382815a59989892059fe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636912"/>
            <a:ext cx="3786214" cy="35004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TextBox 3"/>
          <p:cNvSpPr txBox="1"/>
          <p:nvPr/>
        </p:nvSpPr>
        <p:spPr>
          <a:xfrm>
            <a:off x="142844" y="357166"/>
            <a:ext cx="882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«Мы артисты», «В гостях у сказки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7232"/>
            <a:ext cx="37147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/>
          </a:p>
          <a:p>
            <a:r>
              <a:rPr lang="ru-RU" b="1" i="1" dirty="0" smtClean="0"/>
              <a:t>Утром рано мы встаём,</a:t>
            </a:r>
          </a:p>
          <a:p>
            <a:r>
              <a:rPr lang="ru-RU" b="1" i="1" dirty="0" smtClean="0"/>
              <a:t>В детский сад скорей идём.</a:t>
            </a:r>
          </a:p>
          <a:p>
            <a:r>
              <a:rPr lang="ru-RU" b="1" i="1" dirty="0" smtClean="0"/>
              <a:t>Нас встречают с лаской</a:t>
            </a:r>
          </a:p>
          <a:p>
            <a:r>
              <a:rPr lang="ru-RU" b="1" i="1" dirty="0" smtClean="0"/>
              <a:t>Новой доброй сказкой</a:t>
            </a:r>
            <a:r>
              <a:rPr lang="ru-RU" sz="2000" b="1" i="1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5072074"/>
            <a:ext cx="4211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 нашей группе все актёры,</a:t>
            </a:r>
          </a:p>
          <a:p>
            <a:r>
              <a:rPr lang="ru-RU" b="1" i="1" dirty="0" smtClean="0"/>
              <a:t>Кукловоды и танцоры.</a:t>
            </a:r>
          </a:p>
          <a:p>
            <a:r>
              <a:rPr lang="ru-RU" b="1" i="1" dirty="0" smtClean="0"/>
              <a:t>Каждый день и каждый час</a:t>
            </a:r>
          </a:p>
          <a:p>
            <a:r>
              <a:rPr lang="ru-RU" b="1" i="1" dirty="0" smtClean="0"/>
              <a:t>Мы хотим играть для Вас!!!</a:t>
            </a:r>
          </a:p>
          <a:p>
            <a:endParaRPr lang="ru-RU" b="1" i="1" dirty="0"/>
          </a:p>
        </p:txBody>
      </p:sp>
      <p:pic>
        <p:nvPicPr>
          <p:cNvPr id="10" name="Рисунок 9" descr="IMG-2647a8a5b30bffc6425bf168be684631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5700" y="1024800"/>
            <a:ext cx="3024336" cy="28092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1" name="Рисунок 10" descr="IMG-bd5ccf532eb4826bd332a650dc992f74-V_cut-photo.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7749" y="2057561"/>
            <a:ext cx="3071834" cy="25717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 descr="IMG_20180620_1008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36" y="4085149"/>
            <a:ext cx="3143256" cy="25003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50004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«Маленькие художники»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c5fe2cc61dfce12696cc8c59fddbdd12-V_cut-photo.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736"/>
            <a:ext cx="2857520" cy="22145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IMG_20200824_095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428736"/>
            <a:ext cx="2857520" cy="21431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9" name="Рисунок 8" descr="IMG-16cd0eae088892f209d2ff14382b9cff-V_cut-photo.r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3857628"/>
            <a:ext cx="3571900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3214678" y="1357298"/>
            <a:ext cx="2928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Нарисуем</a:t>
            </a:r>
            <a:r>
              <a:rPr lang="ru-RU" b="1" i="1" dirty="0" smtClean="0"/>
              <a:t> жёлтый круг,</a:t>
            </a:r>
          </a:p>
          <a:p>
            <a:r>
              <a:rPr lang="ru-RU" b="1" i="1" dirty="0" smtClean="0"/>
              <a:t>После лучики вокруг –</a:t>
            </a:r>
          </a:p>
          <a:p>
            <a:r>
              <a:rPr lang="ru-RU" b="1" i="1" dirty="0" smtClean="0"/>
              <a:t>Пусть на белом свете</a:t>
            </a:r>
          </a:p>
          <a:p>
            <a:r>
              <a:rPr lang="ru-RU" b="1" i="1" dirty="0" smtClean="0"/>
              <a:t>Ярче солнце светит!</a:t>
            </a:r>
          </a:p>
          <a:p>
            <a:r>
              <a:rPr lang="ru-RU" b="1" i="1" dirty="0" smtClean="0"/>
              <a:t>На детей и на цветы,</a:t>
            </a:r>
          </a:p>
          <a:p>
            <a:r>
              <a:rPr lang="ru-RU" b="1" i="1" dirty="0" smtClean="0"/>
              <a:t>Смотрит солнце с высоты,</a:t>
            </a:r>
          </a:p>
          <a:p>
            <a:r>
              <a:rPr lang="ru-RU" b="1" i="1" dirty="0" smtClean="0"/>
              <a:t>Чтоб росли скорее</a:t>
            </a:r>
          </a:p>
          <a:p>
            <a:r>
              <a:rPr lang="ru-RU" b="1" i="1" dirty="0" smtClean="0"/>
              <a:t>Их теплом согреет.</a:t>
            </a:r>
            <a:endParaRPr lang="ru-RU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3108" y="285728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«Природа и малыши»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04ae6bd49da21178cad83649dc2aaee0-V_cut-photo.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1357297"/>
            <a:ext cx="2857519" cy="22860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" name="Рисунок 9" descr="IMG-9d3c81db8a17da48f769b3736402de98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375156"/>
            <a:ext cx="2714644" cy="2196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 descr="IMG_28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3714754"/>
            <a:ext cx="3429023" cy="25717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3071802" y="1357298"/>
            <a:ext cx="3454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 природный уголок,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понять нам многое помог.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Времена года изучаем,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приметам их узнаем.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Знаем мы животных, птиц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цветочки как полить.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14612" y="285728"/>
            <a:ext cx="599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«Мы – играем»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-2462c97ec4105a7f868e3752adcafbfd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142984"/>
            <a:ext cx="3071834" cy="24288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IMG-3848ecfb68046c8c8537faa16cc98459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149107"/>
            <a:ext cx="2714644" cy="2351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 descr="IMG-1012da01d2eb142fd6c619919268f3a8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3252551"/>
            <a:ext cx="3143272" cy="29625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3357554" y="1428736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дочки матери играем,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Кукол чаем угощаем.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Всё для Вани есть,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Нравится ребятам здесь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MG-87bca38f2beff65a6459895e05fc6de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271" y="785795"/>
            <a:ext cx="3003969" cy="20717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 descr="IMG_20200818_125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3" y="2857496"/>
            <a:ext cx="2952771" cy="22145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 descr="IMG-463072a56546a48449c97bfe0a70f3c1-V_cut-photo.r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757580"/>
            <a:ext cx="3071834" cy="20007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2214546" y="142852"/>
            <a:ext cx="667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сенсорного развития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1000108"/>
            <a:ext cx="30046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Пальчики играть хотят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Два стола сенсорных есть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игрушек здесь не счесть,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Ведь у маленьких ребят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86050" y="357166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«Строим сами»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b935087a8b68c9c1404f8cde7a99b560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71547"/>
            <a:ext cx="2857520" cy="29170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3714744" y="1285860"/>
            <a:ext cx="4797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Вот идёт строительство,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троятся дома.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Вам создадут комфорт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уют строители всегда.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00218_095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786058"/>
            <a:ext cx="2180645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9" name="Рисунок 8" descr="IMG-2a43074d803209ec8dc1ab5bbee124e2-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4059443"/>
            <a:ext cx="2576521" cy="22985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341</Words>
  <Application>Microsoft Office PowerPoint</Application>
  <PresentationFormat>Экран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Артём</cp:lastModifiedBy>
  <cp:revision>64</cp:revision>
  <dcterms:created xsi:type="dcterms:W3CDTF">2020-08-26T11:31:39Z</dcterms:created>
  <dcterms:modified xsi:type="dcterms:W3CDTF">2020-11-11T12:45:48Z</dcterms:modified>
</cp:coreProperties>
</file>